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F01D5-ADB6-559E-B273-ECCAD9340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67FB1-77EB-11B4-1E74-11D560B2D5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A8D67-6305-1F2D-B599-79DC3F86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343C7-A836-3EC3-077B-763DFD7FD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1F1B2-8645-27F8-DABD-A5760D3D7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249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2ECA3-E021-1C3B-BAF8-917A88B44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CCB244-7A96-3427-6EF9-06DA34379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E83C5-0512-EA70-2C65-45A072D2C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7704E-9EF3-A4FE-F052-D42740EA4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51B51-572F-1A2C-659B-2C1DF3CED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371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D75185-7CEA-BD51-D546-2DA43201E6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D7EFAC-CC2B-3306-4745-C7CD54558C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0E66B-877D-810F-67E2-512623BC8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1B7D4-723E-6D3D-99EF-2FB11455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A9EC5-F23E-F618-5400-985885F3B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93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33738-BBD0-21A0-B284-B88214197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DE2C7-4FFA-FE41-F376-77FC7A32A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26BE8-EDC4-03DE-9225-D34B0106B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CF74E-56E3-294E-B7AF-EDFB65EC5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9CAE8-660A-1327-EE07-F6C2836B3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631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0997A-6315-C79B-8C63-DBE8C817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552165-A9B7-C1F2-6A75-A9713CFB0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C8DA4-E963-C640-93CB-6FC0F097E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A46B5-DA3D-B8F0-4774-F80CC6228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19C36-8100-463A-D911-BF6F9A442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63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4D901-6AE4-F95E-7151-AF592470E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DEDA9-7B5B-BF9C-DD09-9815E71573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843257-0F9F-CB7C-743D-0CDBDFF842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D64766-33FA-D054-A8E7-41B08C13A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303E49-BC78-1D7A-FD27-3218E605F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5D289A-BFAE-026A-7DD1-1EB427D72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832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CC5DE-B6AD-0A58-87B1-7384F75B3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7B78B-F1DB-2899-EF8B-5AB1091C1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AE219D-1C13-DCC8-F506-E80677756F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19052B-ABF8-3167-3EE0-BC48534DE6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EC9858-81B8-CE84-470F-078A43EC37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3B3B4E-21B7-087D-BC85-9C7671288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326189-AC95-7C6B-FDCA-E94626A8D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377B60-7128-5F8A-3D57-852541A06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39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15901-22DC-3433-B2B1-83CB10FE3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7C0BFF-A042-1D4E-2E05-EB3A9C87F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A06635-EC76-F8AB-8CE2-A7D9893F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2804FD-69E5-5A9B-6C31-886B7EE82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72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F37D76-1E52-FE0F-DDFE-7A0503E86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530052-152B-295C-2A0D-E21219209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544D3-68C3-99CF-13FF-78CCD0AC0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747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12C90-9E64-F325-F24A-A46E158F6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4F485-8178-3688-CA86-A8DEBFA18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54227-4758-A551-B601-2203E299F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644140-A996-E35A-74CF-40D5B13BB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751535-CFA0-DA28-FD1B-F13B6AF47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E6257E-5FFD-46AD-4D2B-2E3198794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76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A4779-1925-38E0-51EF-75BEB41EA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9F93CD-FA21-FCE7-D86A-435C4965D4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0C300-7FAA-3E67-B558-87DE6DBB41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595DD-3095-8E02-BFF7-29DA46C36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7356F0-87CE-6C27-BB73-15524FFAB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E7851-7C2A-A7BF-DFBC-C59D46DB0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862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4DB52D-37E9-601D-E6B9-4917E6907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FD379-0584-3A89-C9C9-D83752C69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6B06A-6F1E-794D-679F-F1F3E8FF0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9FC0E-61BA-45F1-9CE2-8C1DE06D7D31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B44DF-1B53-9219-F432-1FEDBE74A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8257F-C842-B837-AD8F-547F7B6C4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11F64-2B65-44DA-8BA7-1B56B9B92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52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Prasad%20Gawas\Desktop\FlipBook\Renaissance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2C2D2-27F2-3F1E-AEF1-68A82D1239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2EACD5-8E56-BCAA-5DD3-C9160FD6B7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FE37D0-AB14-544D-E77F-CF2702FE7F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562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361E82-D638-D0D3-A3FE-E573A97424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hlinkClick r:id="rId3" action="ppaction://hlinkfile" highlightClick="1"/>
            <a:extLst>
              <a:ext uri="{FF2B5EF4-FFF2-40B4-BE49-F238E27FC236}">
                <a16:creationId xmlns:a16="http://schemas.microsoft.com/office/drawing/2014/main" id="{43DAA55B-F4B6-B835-AC57-3B97A06BE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019" y="2082145"/>
            <a:ext cx="2447925" cy="346233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63395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 Gawas</dc:creator>
  <cp:lastModifiedBy>Prasad Gawas</cp:lastModifiedBy>
  <cp:revision>3</cp:revision>
  <dcterms:created xsi:type="dcterms:W3CDTF">2023-06-08T18:18:38Z</dcterms:created>
  <dcterms:modified xsi:type="dcterms:W3CDTF">2023-06-11T18:03:03Z</dcterms:modified>
</cp:coreProperties>
</file>

<file path=docProps/thumbnail.jpeg>
</file>